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08CE73-6A84-415E-9B82-DAF2C0BBB666}">
  <a:tblStyle styleId="{4608CE73-6A84-415E-9B82-DAF2C0BBB6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44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goo.gl/jPtWNt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.png"/><Relationship Id="rId13" Type="http://schemas.openxmlformats.org/officeDocument/2006/relationships/image" Target="../media/image1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.png"/><Relationship Id="rId13" Type="http://schemas.openxmlformats.org/officeDocument/2006/relationships/image" Target="../media/image1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hyperlink" Target="https://www.tensorflow.org/api_docs/python/tf/layer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.png"/><Relationship Id="rId13" Type="http://schemas.openxmlformats.org/officeDocument/2006/relationships/image" Target="../media/image1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hunkim/DeepLearningZeroToAll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5" Type="http://schemas.openxmlformats.org/officeDocument/2006/relationships/image" Target="../media/image5.png"/><Relationship Id="rId1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://parse.ele.tue.nl/cluster/2/CNNArchitecture.jp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6" name="Shape 126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29" name="Shape 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Shape 215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16" name="Shape 216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7" name="Shape 217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8" name="Shape 218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19" name="Shape 219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0" name="Shape 220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1" name="Shape 221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2" name="Shape 222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3" name="Shape 223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25" name="Shape 225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234" name="Shape 234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39" name="Shape 2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Shape 240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41" name="Shape 241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2" name="Shape 242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3" name="Shape 243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4" name="Shape 244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5" name="Shape 245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6" name="Shape 246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7" name="Shape 247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8" name="Shape 248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49" name="Shape 249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Shape 260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261" name="Shape 261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2" name="Shape 262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3" name="Shape 263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4" name="Shape 264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5" name="Shape 265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6" name="Shape 266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7" name="Shape 267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8" name="Shape 268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69" name="Shape 269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2" name="Shape 272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3" name="Shape 273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grpSp>
        <p:nvGrpSpPr>
          <p:cNvPr id="274" name="Shape 274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275" name="Shape 275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6" name="Shape 276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277" name="Shape 277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278" name="Shape 278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Shape 288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2" name="Shape 292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294" name="Shape 2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5" name="Shape 295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296" name="Shape 296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7" name="Shape 297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8" name="Shape 298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299" name="Shape 299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0" name="Shape 300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1" name="Shape 301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2" name="Shape 302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3" name="Shape 303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04" name="Shape 304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05" name="Shape 305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6" name="Shape 306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307" name="Shape 307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grpSp>
          <p:nvGrpSpPr>
            <p:cNvPr id="308" name="Shape 308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309" name="Shape 309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0" name="Shape 310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311" name="Shape 311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312" name="Shape 312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image loading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Convolution layer</a:t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Max pooling</a:t>
            </a:r>
            <a:endParaRPr/>
          </a:p>
        </p:txBody>
      </p:sp>
      <p:pic>
        <p:nvPicPr>
          <p:cNvPr id="347" name="Shape 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</a:t>
            </a:r>
            <a:r>
              <a:rPr lang="en" sz="2700"/>
              <a:t>MNIST: 99%!</a:t>
            </a: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5" name="Shape 355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356" name="Shape 3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Shape 357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358" name="Shape 3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>
            <a:off x="0" y="286350"/>
            <a:ext cx="90732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https://goo.gl/jPtWNt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36" name="Shape 13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CNN</a:t>
            </a:r>
            <a:endParaRPr/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Shape 393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  <a:endParaRPr/>
          </a:p>
        </p:txBody>
      </p:sp>
      <p:sp>
        <p:nvSpPr>
          <p:cNvPr id="394" name="Shape 394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03" name="Shape 403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Shape 410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12" name="Shape 412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419" name="Shape 41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0" name="Shape 42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26" name="Shape 426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34" name="Shape 434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Shape 441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  <a:endParaRPr sz="3000"/>
          </a:p>
        </p:txBody>
      </p:sp>
      <p:sp>
        <p:nvSpPr>
          <p:cNvPr id="442" name="Shape 44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43" name="Shape 443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Basics</a:t>
            </a: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4" name="Shape 14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45" name="Shape 1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Shape 14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47" name="Shape 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449" name="Shape 449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50" name="Shape 450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Shape 452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11-</a:t>
            </a:r>
            <a:r>
              <a:rPr lang="en"/>
              <a:t>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Class, Layers, Ensemble</a:t>
            </a:r>
            <a:endParaRPr/>
          </a:p>
        </p:txBody>
      </p:sp>
      <p:sp>
        <p:nvSpPr>
          <p:cNvPr id="459" name="Shape 45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60" name="Shape 46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461" name="Shape 4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Shape 46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463" name="Shape 4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574096" cy="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484" name="Shape 484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85" name="Shape 485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Shape 487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494" name="Shape 494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2" name="Shape 502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508" name="Shape 508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509" name="Shape 509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 </a:t>
            </a:r>
            <a:endParaRPr/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3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24" name="Shape 524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 </a:t>
            </a:r>
            <a:endParaRPr/>
          </a:p>
        </p:txBody>
      </p:sp>
      <p:sp>
        <p:nvSpPr>
          <p:cNvPr id="525" name="Shape 525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225375" y="133950"/>
            <a:ext cx="881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https://github.com/hunkim/DeepLearningZeroToAll/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724550"/>
            <a:ext cx="419450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8725" y="1731250"/>
            <a:ext cx="4415503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38" y="2080775"/>
            <a:ext cx="4109214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725" y="2080775"/>
            <a:ext cx="4420023" cy="2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2489475"/>
            <a:ext cx="4186237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3975" y="2489475"/>
            <a:ext cx="4420030" cy="2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" y="2821975"/>
            <a:ext cx="4194500" cy="2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58725" y="2783825"/>
            <a:ext cx="4420025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5050" y="3101997"/>
            <a:ext cx="4274574" cy="27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69625" y="3097100"/>
            <a:ext cx="4498360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8600" y="1721700"/>
            <a:ext cx="2078579" cy="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9650" y="3086625"/>
            <a:ext cx="2144587" cy="2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  <p:graphicFrame>
        <p:nvGraphicFramePr>
          <p:cNvPr id="548" name="Shape 548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{4608CE73-6A84-415E-9B82-DAF2C0BBB666}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9" name="Shape 5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Shape 550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{4608CE73-6A84-415E-9B82-DAF2C0BBB666}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1" name="Shape 551"/>
          <p:cNvCxnSpPr>
            <a:stCxn id="544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552" name="Shape 552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{4608CE73-6A84-415E-9B82-DAF2C0BBB666}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3" name="Shape 553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554" name="Shape 554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{4608CE73-6A84-415E-9B82-DAF2C0BBB666}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55" name="Shape 555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6" name="Shape 556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</p:txBody>
      </p:sp>
      <p:graphicFrame>
        <p:nvGraphicFramePr>
          <p:cNvPr id="557" name="Shape 557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{4608CE73-6A84-415E-9B82-DAF2C0BBB666}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  <a:endParaRPr b="1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558" name="Shape 558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</a:t>
            </a:r>
            <a:endParaRPr/>
          </a:p>
        </p:txBody>
      </p:sp>
      <p:sp>
        <p:nvSpPr>
          <p:cNvPr id="559" name="Shape 559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cxnSp>
        <p:nvCxnSpPr>
          <p:cNvPr id="561" name="Shape 561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Shape 567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 </a:t>
            </a:r>
            <a:endParaRPr/>
          </a:p>
        </p:txBody>
      </p:sp>
      <p:sp>
        <p:nvSpPr>
          <p:cNvPr id="568" name="Shape 568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895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2895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1" sz="17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ImageNet</a:t>
            </a:r>
            <a:endParaRPr sz="2200"/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Lab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1812726" y="319794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&lt;hunkim+ml@gmail.com&gt;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http://hunkim.github.io/ml/</a:t>
            </a:r>
            <a:endParaRPr/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Asan Medical Center &amp; Microsoft Medical Bigdata Contest Winner by GeunYoung Lee and Alex Kim 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and max pooling </a:t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3x3x1</a:t>
            </a:r>
            <a:endParaRPr sz="2000"/>
          </a:p>
        </p:txBody>
      </p:sp>
      <p:sp>
        <p:nvSpPr>
          <p:cNvPr id="195" name="Shape 195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  <a:endParaRPr sz="2000"/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